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680"/>
  </p:normalViewPr>
  <p:slideViewPr>
    <p:cSldViewPr snapToGrid="0" snapToObjects="1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E1AE8-D821-20F5-B1DC-25008903B0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F3E1F8-2774-A131-186B-748007163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E5C81-4EBD-5E6A-F140-7F5504CB1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2510-6E7D-134C-BE5F-296BF18B62EC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5C7D9-DCE1-4314-CF69-1E4F34F73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A21F3-D8C9-099F-8FB4-2D07C8F37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8590-FEB0-0B42-9750-0B6FA71DF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7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D07A7-E95A-7E40-91FB-C2F6D9B9E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5B1C0-67BE-3617-4BB3-BE6E97EEF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747AD-FFC6-0881-5202-6ECBAE675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2510-6E7D-134C-BE5F-296BF18B62EC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2E3F9-7EC4-1816-70FC-D15CE34EC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48905-0ECD-C6B3-AA7F-9417C71B1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8590-FEB0-0B42-9750-0B6FA71DF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14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3541E5-6878-6C10-2CAF-61A99CCF63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568DAD-12F3-69BC-4B3B-0E8596321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4E1A7-6859-1660-8818-57EF73185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2510-6E7D-134C-BE5F-296BF18B62EC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7618C-A675-1E73-7495-CC8101768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A37D7-CF18-FCDF-FC08-A5231EDBF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8590-FEB0-0B42-9750-0B6FA71DF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B1009-3B54-8BD5-F74F-06AAF3702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2AAEC-1DB0-2BD7-F74C-CBF392CB7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FC070-248C-8FA6-8F40-E417BC743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2510-6E7D-134C-BE5F-296BF18B62EC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50F2B-1DE8-DFB3-DE70-AFDCF8C53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4FB95-14FA-D307-44EB-6F2148CE9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8590-FEB0-0B42-9750-0B6FA71DF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8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02989-7DFF-F2B2-E1B6-6B657A0B1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77883B-8D36-7324-A992-E5045487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D3DFC-3C66-658C-0B09-52B3EE652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2510-6E7D-134C-BE5F-296BF18B62EC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B8F64-C201-36A9-391D-ACAAC468D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843A8-AF2F-68C4-E096-C71A48147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8590-FEB0-0B42-9750-0B6FA71DF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4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78DBE-A95A-2986-630E-5C81E26EC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66E2C-DDB7-16AA-21A0-B6B0ADBEF8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CA430B-4CCB-6C3B-73B7-66DBC6066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75126-30D4-131A-5B97-7479EF87B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2510-6E7D-134C-BE5F-296BF18B62EC}" type="datetimeFigureOut">
              <a:rPr lang="en-US" smtClean="0"/>
              <a:t>5/2/22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F7EB6-3483-A5CC-9795-7DAA7E981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D1C5E8-55B2-D53D-6386-957B06753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8590-FEB0-0B42-9750-0B6FA71DF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25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3CFA3-ECB5-611C-5EB5-2E2356D7F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3A1BA-FC23-B3B7-D4D7-59BA58FF7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2BF831-DBE2-C70C-7D42-F15D04DF1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B4F0A9-59E4-F0C7-29A2-7880EC802A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3B3789-0E50-A80F-4A85-577EC1B1B6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BB69BB-445B-BD2B-93FA-961377593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2510-6E7D-134C-BE5F-296BF18B62EC}" type="datetimeFigureOut">
              <a:rPr lang="en-US" smtClean="0"/>
              <a:t>5/2/22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BD87C8-5D4F-72F6-4A71-47752BC84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CD56F9-4064-54F2-8F0C-11E214CED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8590-FEB0-0B42-9750-0B6FA71DF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16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25E8C-0F31-9882-40E1-612986898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47C10A-77D4-6604-2A88-B829FE422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2510-6E7D-134C-BE5F-296BF18B62EC}" type="datetimeFigureOut">
              <a:rPr lang="en-US" smtClean="0"/>
              <a:t>5/2/22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30F311-0507-1658-81EE-64B444A11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AD74FF-02F6-8896-CD30-A04BB57F4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8590-FEB0-0B42-9750-0B6FA71DF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C35ACB-F143-B4DE-B658-241858107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2510-6E7D-134C-BE5F-296BF18B62EC}" type="datetimeFigureOut">
              <a:rPr lang="en-US" smtClean="0"/>
              <a:t>5/2/22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094708-CEDB-426C-670A-41E87461D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0D80C-B84F-A941-B01B-C5867DAAA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8590-FEB0-0B42-9750-0B6FA71DF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3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715CA-39D7-9A05-C1F7-4A62462F5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A758C-78AC-ACA2-F16D-3A3B004F7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56CC34-3B11-3121-DB6A-6552C9984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E7A419-8022-0CBB-46DB-1C099143D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2510-6E7D-134C-BE5F-296BF18B62EC}" type="datetimeFigureOut">
              <a:rPr lang="en-US" smtClean="0"/>
              <a:t>5/2/22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88A1ED-1CEF-4686-8314-9A7D554A4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F4F2A6-58E0-D555-0F6D-6AE8DE8D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8590-FEB0-0B42-9750-0B6FA71DF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7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5D10C-D889-D809-CBA2-671EF768F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EA6054-09B0-03C6-11F5-BCB945F95C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8E8C14-A611-87B6-4222-183FF81FB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E2BDD1-FCD7-ECF4-B523-47DF1E9C4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2510-6E7D-134C-BE5F-296BF18B62EC}" type="datetimeFigureOut">
              <a:rPr lang="en-US" smtClean="0"/>
              <a:t>5/2/22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EA5234-FDDE-0DD8-CC60-FBC8D4B2E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450396-96D5-4C0A-A1D8-631D31835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8590-FEB0-0B42-9750-0B6FA71DF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8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2A5B47-3F70-3C2B-D5B8-8901AE3E4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C65390-9006-4FAB-8B80-EB3281575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8BB4E-D0DD-AB37-4D2C-9365DCE44E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F2510-6E7D-134C-BE5F-296BF18B62EC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98770-A7B4-E0FB-A3FE-38823E28D2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11A6-5B25-F57C-3D6A-ABE733F000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88590-FEB0-0B42-9750-0B6FA71DF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26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377BD1D-03FC-EA81-E616-9860C597B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406895"/>
              </p:ext>
            </p:extLst>
          </p:nvPr>
        </p:nvGraphicFramePr>
        <p:xfrm>
          <a:off x="296883" y="269304"/>
          <a:ext cx="11447813" cy="6319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405">
                  <a:extLst>
                    <a:ext uri="{9D8B030D-6E8A-4147-A177-3AD203B41FA5}">
                      <a16:colId xmlns:a16="http://schemas.microsoft.com/office/drawing/2014/main" val="4222601087"/>
                    </a:ext>
                  </a:extLst>
                </a:gridCol>
                <a:gridCol w="4712724">
                  <a:extLst>
                    <a:ext uri="{9D8B030D-6E8A-4147-A177-3AD203B41FA5}">
                      <a16:colId xmlns:a16="http://schemas.microsoft.com/office/drawing/2014/main" val="1950307621"/>
                    </a:ext>
                  </a:extLst>
                </a:gridCol>
                <a:gridCol w="5630684">
                  <a:extLst>
                    <a:ext uri="{9D8B030D-6E8A-4147-A177-3AD203B41FA5}">
                      <a16:colId xmlns:a16="http://schemas.microsoft.com/office/drawing/2014/main" val="920791924"/>
                    </a:ext>
                  </a:extLst>
                </a:gridCol>
              </a:tblGrid>
              <a:tr h="50222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573485"/>
                  </a:ext>
                </a:extLst>
              </a:tr>
              <a:tr h="135410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Level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Expect them to call time or go elsewhere on their own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Blame the wrong things or events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Bad fit for the role, but ignore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Face reality – YOU can’t save everyone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Ration and manage your time – don’t invest in a lost cause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Use an exit plan or PIP, 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439277"/>
                  </a:ext>
                </a:extLst>
              </a:tr>
              <a:tr h="135410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Level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Excuse bad behavior by good sales results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Negative influence on L3 &amp; 4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Team impact overall – they all see how we deal or manage a L2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Leaving alone or battling does no 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Understand why they are a L2? What is behind it?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Hold the tough conversations in private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Confront the problem, not the person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Clear, specific expectations in writing and monitor them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If they are wrong or cannot change, plan to exit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465963"/>
                  </a:ext>
                </a:extLst>
              </a:tr>
              <a:tr h="135410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Level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Assume that you have more time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At risk from influence by L2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Past performance (elsewhere) does not mean success for us, here and now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Try to motivate - not coach or develop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They will try to do the right thing – alone and fail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Build and execute a consistent and timely development plan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Create small wins or steps to win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Guide them to L4’s (Buddy up) and the right influences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Make </a:t>
                      </a:r>
                      <a:r>
                        <a:rPr lang="en-US" sz="1600" dirty="0"/>
                        <a:t>the time for L3’s – they are the next L4’s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068876"/>
                  </a:ext>
                </a:extLst>
              </a:tr>
              <a:tr h="135410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Level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Leave them to it – expect they are fine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Drive them hard to make up shortfalls from elsewhere in the team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Assume that they are the finished product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Allow them to isolate or loose contact with the others in the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Recognize or spotlight them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Have regular develop and career path discussions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Enable them with a role to coach L3’s – Buddy up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Don’t take them for granted or assume that more comp is enough when we push them to cover shortfalls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14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968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310</Words>
  <Application>Microsoft Macintosh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Gabrielle Hase</dc:creator>
  <cp:lastModifiedBy>Gabrielle Hase</cp:lastModifiedBy>
  <cp:revision>5</cp:revision>
  <dcterms:created xsi:type="dcterms:W3CDTF">2022-05-02T12:03:35Z</dcterms:created>
  <dcterms:modified xsi:type="dcterms:W3CDTF">2022-05-02T12:21:36Z</dcterms:modified>
</cp:coreProperties>
</file>